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73BD"/>
    <a:srgbClr val="F2F2F2"/>
    <a:srgbClr val="7C2D23"/>
    <a:srgbClr val="D90011"/>
    <a:srgbClr val="393939"/>
    <a:srgbClr val="A98C25"/>
    <a:srgbClr val="0AB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1" d="100"/>
          <a:sy n="91" d="100"/>
        </p:scale>
        <p:origin x="684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93D8E-8D5D-4F66-B200-7FB5B624C97C}" type="datetimeFigureOut">
              <a:rPr lang="nb-NO" smtClean="0"/>
              <a:t>14.06.2019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6899E-1ED3-4444-8481-B3523761212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1677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979488" y="1241425"/>
            <a:ext cx="4838700" cy="3349625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6899E-1ED3-4444-8481-B3523761212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6970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86881-1E69-4FBA-BF62-A9F93FA63779}" type="datetime1">
              <a:rPr lang="nb-NO" smtClean="0"/>
              <a:t>14.06.2019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3C3B-380E-48CF-B718-13F2D2DB45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610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BC28-9847-4370-963B-DB5E4F72E503}" type="datetime1">
              <a:rPr lang="nb-NO" smtClean="0"/>
              <a:t>14.06.2019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3C3B-380E-48CF-B718-13F2D2DB45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843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CA61-C149-489A-A55D-052AD6134DCB}" type="datetime1">
              <a:rPr lang="nb-NO" smtClean="0"/>
              <a:t>14.06.2019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3C3B-380E-48CF-B718-13F2D2DB45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110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E664-D56E-43FA-8E6F-685BDF75D2F3}" type="datetime1">
              <a:rPr lang="nb-NO" smtClean="0"/>
              <a:t>14.06.2019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3C3B-380E-48CF-B718-13F2D2DB45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345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C6984-CFD8-4B4B-88FB-0AAAC60ECBC1}" type="datetime1">
              <a:rPr lang="nb-NO" smtClean="0"/>
              <a:t>14.06.2019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3C3B-380E-48CF-B718-13F2D2DB45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064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5C15-8A60-4DF9-8BAA-9D4150F73B5B}" type="datetime1">
              <a:rPr lang="nb-NO" smtClean="0"/>
              <a:t>14.06.2019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3C3B-380E-48CF-B718-13F2D2DB45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3140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F28E-1C62-485A-824D-58ABD9C2EE09}" type="datetime1">
              <a:rPr lang="nb-NO" smtClean="0"/>
              <a:t>14.06.2019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3C3B-380E-48CF-B718-13F2D2DB45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500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9304-A4AB-4181-98E5-3649B44A6231}" type="datetime1">
              <a:rPr lang="nb-NO" smtClean="0"/>
              <a:t>14.06.2019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3C3B-380E-48CF-B718-13F2D2DB45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1678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24C1-238E-4403-98E4-9DD724E0A849}" type="datetime1">
              <a:rPr lang="nb-NO" smtClean="0"/>
              <a:t>14.06.2019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3C3B-380E-48CF-B718-13F2D2DB45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568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90F6-026F-4B07-BF33-043804C1C044}" type="datetime1">
              <a:rPr lang="nb-NO" smtClean="0"/>
              <a:t>14.06.2019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3C3B-380E-48CF-B718-13F2D2DB45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7720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FA47-8CCE-4B03-B368-74EC18BE5169}" type="datetime1">
              <a:rPr lang="nb-NO" smtClean="0"/>
              <a:t>14.06.2019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3C3B-380E-48CF-B718-13F2D2DB45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219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C7821-5E17-43D5-99CE-C04FFFF47DEC}" type="datetime1">
              <a:rPr lang="nb-NO" smtClean="0"/>
              <a:t>14.06.2019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63C3B-380E-48CF-B718-13F2D2DB45F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500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Bilde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077" y="5344656"/>
            <a:ext cx="2353258" cy="789750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798" y="496555"/>
            <a:ext cx="5724000" cy="870213"/>
          </a:xfrm>
          <a:prstGeom prst="rect">
            <a:avLst/>
          </a:prstGeom>
        </p:spPr>
      </p:pic>
      <p:sp>
        <p:nvSpPr>
          <p:cNvPr id="8" name="TekstSylinder 7"/>
          <p:cNvSpPr txBox="1"/>
          <p:nvPr/>
        </p:nvSpPr>
        <p:spPr>
          <a:xfrm>
            <a:off x="2892978" y="1361499"/>
            <a:ext cx="4120039" cy="31745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nb-NO" sz="1463" i="1" dirty="0">
                <a:solidFill>
                  <a:srgbClr val="0A73BD"/>
                </a:solidFill>
                <a:latin typeface="Georgia" panose="02040502050405020303" pitchFamily="18" charset="0"/>
              </a:rPr>
              <a:t>Strategi for Stavanger bispedømme 2019-2021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657248" y="2139717"/>
            <a:ext cx="1430216" cy="3174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1463" dirty="0">
                <a:solidFill>
                  <a:srgbClr val="393939"/>
                </a:solidFill>
                <a:latin typeface="Georgia" panose="02040502050405020303" pitchFamily="18" charset="0"/>
              </a:rPr>
              <a:t>TROR</a:t>
            </a:r>
            <a:endParaRPr lang="nb-NO" sz="1463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2" name="TekstSylinder 11"/>
          <p:cNvSpPr txBox="1"/>
          <p:nvPr/>
        </p:nvSpPr>
        <p:spPr>
          <a:xfrm>
            <a:off x="3585870" y="1659354"/>
            <a:ext cx="27342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dirty="0">
                <a:solidFill>
                  <a:srgbClr val="393939"/>
                </a:solidFill>
                <a:latin typeface="Georgia" panose="02040502050405020303" pitchFamily="18" charset="0"/>
              </a:rPr>
              <a:t>Vi vil være en kirke som</a:t>
            </a:r>
          </a:p>
        </p:txBody>
      </p:sp>
      <p:sp>
        <p:nvSpPr>
          <p:cNvPr id="13" name="TekstSylinder 12"/>
          <p:cNvSpPr txBox="1"/>
          <p:nvPr/>
        </p:nvSpPr>
        <p:spPr>
          <a:xfrm>
            <a:off x="2525591" y="2139715"/>
            <a:ext cx="1394265" cy="31745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1463" dirty="0">
                <a:solidFill>
                  <a:srgbClr val="393939"/>
                </a:solidFill>
                <a:latin typeface="Georgia" panose="02040502050405020303" pitchFamily="18" charset="0"/>
              </a:rPr>
              <a:t>BRYR SEG</a:t>
            </a:r>
            <a:endParaRPr lang="nb-NO" sz="1463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4" name="TekstSylinder 13"/>
          <p:cNvSpPr txBox="1"/>
          <p:nvPr/>
        </p:nvSpPr>
        <p:spPr>
          <a:xfrm>
            <a:off x="4133822" y="2139717"/>
            <a:ext cx="1844728" cy="3174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1463" dirty="0">
                <a:solidFill>
                  <a:srgbClr val="393939"/>
                </a:solidFill>
                <a:latin typeface="Georgia" panose="02040502050405020303" pitchFamily="18" charset="0"/>
              </a:rPr>
              <a:t>ÅPNER</a:t>
            </a:r>
            <a:endParaRPr lang="nb-NO" sz="1463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5" name="TekstSylinder 14"/>
          <p:cNvSpPr txBox="1"/>
          <p:nvPr/>
        </p:nvSpPr>
        <p:spPr>
          <a:xfrm>
            <a:off x="6164484" y="2132732"/>
            <a:ext cx="1539165" cy="31745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1463" dirty="0">
                <a:solidFill>
                  <a:srgbClr val="393939"/>
                </a:solidFill>
                <a:latin typeface="Georgia" panose="02040502050405020303" pitchFamily="18" charset="0"/>
              </a:rPr>
              <a:t>DELER</a:t>
            </a:r>
            <a:endParaRPr lang="nb-NO" sz="1463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8063965" y="2145830"/>
            <a:ext cx="1326631" cy="31745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1463" dirty="0">
                <a:solidFill>
                  <a:srgbClr val="393939"/>
                </a:solidFill>
                <a:latin typeface="Georgia" panose="02040502050405020303" pitchFamily="18" charset="0"/>
              </a:rPr>
              <a:t>INVITERER</a:t>
            </a:r>
            <a:endParaRPr lang="nb-NO" sz="1463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9" name="Minus 18"/>
          <p:cNvSpPr/>
          <p:nvPr/>
        </p:nvSpPr>
        <p:spPr>
          <a:xfrm>
            <a:off x="1000881" y="2450191"/>
            <a:ext cx="742950" cy="72231"/>
          </a:xfrm>
          <a:prstGeom prst="mathMinus">
            <a:avLst/>
          </a:prstGeom>
          <a:solidFill>
            <a:srgbClr val="D90011"/>
          </a:solidFill>
          <a:ln>
            <a:solidFill>
              <a:srgbClr val="D900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63"/>
          </a:p>
        </p:txBody>
      </p:sp>
      <p:sp>
        <p:nvSpPr>
          <p:cNvPr id="20" name="Minus 19"/>
          <p:cNvSpPr/>
          <p:nvPr/>
        </p:nvSpPr>
        <p:spPr>
          <a:xfrm>
            <a:off x="2851248" y="2467706"/>
            <a:ext cx="742950" cy="72231"/>
          </a:xfrm>
          <a:prstGeom prst="mathMinus">
            <a:avLst/>
          </a:prstGeom>
          <a:solidFill>
            <a:srgbClr val="D90011"/>
          </a:solidFill>
          <a:ln>
            <a:solidFill>
              <a:srgbClr val="D900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63"/>
          </a:p>
        </p:txBody>
      </p:sp>
      <p:sp>
        <p:nvSpPr>
          <p:cNvPr id="21" name="Minus 20"/>
          <p:cNvSpPr/>
          <p:nvPr/>
        </p:nvSpPr>
        <p:spPr>
          <a:xfrm>
            <a:off x="4684711" y="2467706"/>
            <a:ext cx="742950" cy="72231"/>
          </a:xfrm>
          <a:prstGeom prst="mathMinus">
            <a:avLst/>
          </a:prstGeom>
          <a:solidFill>
            <a:srgbClr val="D90011"/>
          </a:solidFill>
          <a:ln>
            <a:solidFill>
              <a:srgbClr val="D900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63"/>
          </a:p>
        </p:txBody>
      </p:sp>
      <p:sp>
        <p:nvSpPr>
          <p:cNvPr id="22" name="Minus 21"/>
          <p:cNvSpPr/>
          <p:nvPr/>
        </p:nvSpPr>
        <p:spPr>
          <a:xfrm>
            <a:off x="6562592" y="2467706"/>
            <a:ext cx="742950" cy="72231"/>
          </a:xfrm>
          <a:prstGeom prst="mathMinus">
            <a:avLst/>
          </a:prstGeom>
          <a:solidFill>
            <a:srgbClr val="D90011"/>
          </a:solidFill>
          <a:ln>
            <a:solidFill>
              <a:srgbClr val="D900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63"/>
          </a:p>
        </p:txBody>
      </p:sp>
      <p:sp>
        <p:nvSpPr>
          <p:cNvPr id="23" name="Minus 22"/>
          <p:cNvSpPr/>
          <p:nvPr/>
        </p:nvSpPr>
        <p:spPr>
          <a:xfrm>
            <a:off x="8355805" y="2467706"/>
            <a:ext cx="742950" cy="72231"/>
          </a:xfrm>
          <a:prstGeom prst="mathMinus">
            <a:avLst/>
          </a:prstGeom>
          <a:solidFill>
            <a:srgbClr val="D90011"/>
          </a:solidFill>
          <a:ln>
            <a:solidFill>
              <a:srgbClr val="D900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63"/>
          </a:p>
        </p:txBody>
      </p:sp>
      <p:sp>
        <p:nvSpPr>
          <p:cNvPr id="24" name="TekstSylinder 23"/>
          <p:cNvSpPr txBox="1"/>
          <p:nvPr/>
        </p:nvSpPr>
        <p:spPr>
          <a:xfrm>
            <a:off x="453292" y="2609551"/>
            <a:ext cx="1838128" cy="3924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975" i="1" dirty="0">
                <a:latin typeface="Georgia" panose="02040502050405020303" pitchFamily="18" charset="0"/>
                <a:cs typeface="Arial" panose="020B0604020202020204" pitchFamily="34" charset="0"/>
              </a:rPr>
              <a:t>Vi vil inspirere til å søke </a:t>
            </a:r>
            <a:br>
              <a:rPr lang="nb-NO" sz="975" i="1" dirty="0"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nb-NO" sz="975" i="1" dirty="0">
                <a:latin typeface="Georgia" panose="02040502050405020303" pitchFamily="18" charset="0"/>
                <a:cs typeface="Arial" panose="020B0604020202020204" pitchFamily="34" charset="0"/>
              </a:rPr>
              <a:t>kilder til tro ved å</a:t>
            </a:r>
          </a:p>
        </p:txBody>
      </p:sp>
      <p:sp>
        <p:nvSpPr>
          <p:cNvPr id="25" name="TekstSylinder 24"/>
          <p:cNvSpPr txBox="1"/>
          <p:nvPr/>
        </p:nvSpPr>
        <p:spPr>
          <a:xfrm>
            <a:off x="2242848" y="2609550"/>
            <a:ext cx="1959750" cy="3924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975" i="1" dirty="0">
                <a:latin typeface="Georgia" panose="02040502050405020303" pitchFamily="18" charset="0"/>
                <a:cs typeface="Arial" panose="020B0604020202020204" pitchFamily="34" charset="0"/>
              </a:rPr>
              <a:t>Vi vil se, engasjere oss </a:t>
            </a:r>
          </a:p>
          <a:p>
            <a:pPr algn="ctr"/>
            <a:r>
              <a:rPr lang="nb-NO" sz="975" i="1" dirty="0">
                <a:latin typeface="Georgia" panose="02040502050405020303" pitchFamily="18" charset="0"/>
                <a:cs typeface="Arial" panose="020B0604020202020204" pitchFamily="34" charset="0"/>
              </a:rPr>
              <a:t>og vise omsorg ved å </a:t>
            </a:r>
          </a:p>
        </p:txBody>
      </p:sp>
      <p:sp>
        <p:nvSpPr>
          <p:cNvPr id="26" name="TekstSylinder 25"/>
          <p:cNvSpPr txBox="1"/>
          <p:nvPr/>
        </p:nvSpPr>
        <p:spPr>
          <a:xfrm>
            <a:off x="4076311" y="2613858"/>
            <a:ext cx="1959750" cy="3924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975" i="1" dirty="0">
                <a:latin typeface="Georgia" panose="02040502050405020303" pitchFamily="18" charset="0"/>
                <a:cs typeface="Arial" panose="020B0604020202020204" pitchFamily="34" charset="0"/>
              </a:rPr>
              <a:t>Vi vil være en kirke </a:t>
            </a:r>
            <a:br>
              <a:rPr lang="nb-NO" sz="975" i="1" dirty="0"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nb-NO" sz="975" i="1" dirty="0">
                <a:latin typeface="Georgia" panose="02040502050405020303" pitchFamily="18" charset="0"/>
                <a:cs typeface="Arial" panose="020B0604020202020204" pitchFamily="34" charset="0"/>
              </a:rPr>
              <a:t>med rom for alle ved å </a:t>
            </a:r>
          </a:p>
        </p:txBody>
      </p:sp>
      <p:sp>
        <p:nvSpPr>
          <p:cNvPr id="27" name="TekstSylinder 26"/>
          <p:cNvSpPr txBox="1"/>
          <p:nvPr/>
        </p:nvSpPr>
        <p:spPr>
          <a:xfrm>
            <a:off x="5905620" y="2632742"/>
            <a:ext cx="2064900" cy="3924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975" i="1" dirty="0">
                <a:latin typeface="Georgia" panose="02040502050405020303" pitchFamily="18" charset="0"/>
                <a:cs typeface="Arial" panose="020B0604020202020204" pitchFamily="34" charset="0"/>
              </a:rPr>
              <a:t>Vi vil være engasjerte, </a:t>
            </a:r>
            <a:r>
              <a:rPr lang="nb-NO" sz="975" i="1" dirty="0" smtClean="0">
                <a:latin typeface="Georgia" panose="02040502050405020303" pitchFamily="18" charset="0"/>
                <a:cs typeface="Arial" panose="020B0604020202020204" pitchFamily="34" charset="0"/>
              </a:rPr>
              <a:t>livsnære </a:t>
            </a:r>
            <a:r>
              <a:rPr lang="nb-NO" sz="975" i="1" dirty="0">
                <a:latin typeface="Georgia" panose="02040502050405020303" pitchFamily="18" charset="0"/>
                <a:cs typeface="Arial" panose="020B0604020202020204" pitchFamily="34" charset="0"/>
              </a:rPr>
              <a:t>og tydelige formidlere ved å</a:t>
            </a:r>
          </a:p>
        </p:txBody>
      </p:sp>
      <p:sp>
        <p:nvSpPr>
          <p:cNvPr id="28" name="TekstSylinder 27"/>
          <p:cNvSpPr txBox="1"/>
          <p:nvPr/>
        </p:nvSpPr>
        <p:spPr>
          <a:xfrm>
            <a:off x="7816798" y="2638857"/>
            <a:ext cx="1798126" cy="3924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975" i="1" dirty="0">
                <a:latin typeface="Georgia" panose="02040502050405020303" pitchFamily="18" charset="0"/>
                <a:cs typeface="Arial" panose="020B0604020202020204" pitchFamily="34" charset="0"/>
              </a:rPr>
              <a:t>Vi vil skape </a:t>
            </a:r>
            <a:br>
              <a:rPr lang="nb-NO" sz="975" i="1" dirty="0"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nb-NO" sz="975" i="1" dirty="0">
                <a:latin typeface="Georgia" panose="02040502050405020303" pitchFamily="18" charset="0"/>
                <a:cs typeface="Arial" panose="020B0604020202020204" pitchFamily="34" charset="0"/>
              </a:rPr>
              <a:t>gode fellesskap ved å </a:t>
            </a:r>
          </a:p>
        </p:txBody>
      </p:sp>
      <p:sp>
        <p:nvSpPr>
          <p:cNvPr id="29" name="TekstSylinder 28"/>
          <p:cNvSpPr txBox="1"/>
          <p:nvPr/>
        </p:nvSpPr>
        <p:spPr>
          <a:xfrm>
            <a:off x="526385" y="3115169"/>
            <a:ext cx="1725750" cy="3132000"/>
          </a:xfrm>
          <a:prstGeom prst="roundRect">
            <a:avLst/>
          </a:prstGeom>
          <a:solidFill>
            <a:srgbClr val="F2F2F2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Snakke sant om livet og forkynne at Jesus lever</a:t>
            </a:r>
          </a:p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La Bibelen bli brukt aktivt</a:t>
            </a:r>
          </a:p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Invitere til gudstjenester, dåp og hellige handlinger som åpner for erfaringer av Guds nærvær</a:t>
            </a:r>
          </a:p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Møte åndelig lengsel ved å skape rom for bønn, refleksjon, stillhet og estetikk</a:t>
            </a:r>
            <a:endParaRPr lang="nb-NO" sz="853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kstSylinder 30"/>
          <p:cNvSpPr txBox="1"/>
          <p:nvPr/>
        </p:nvSpPr>
        <p:spPr>
          <a:xfrm>
            <a:off x="2384470" y="3115169"/>
            <a:ext cx="1725750" cy="3132000"/>
          </a:xfrm>
          <a:prstGeom prst="roundRect">
            <a:avLst/>
          </a:prstGeom>
          <a:solidFill>
            <a:srgbClr val="F2F2F2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Være til stede for mennesker i krevende livssituasjoner og for dem som opplever utenforskap</a:t>
            </a:r>
          </a:p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Være til stede lokalt, bl.a. gjennom samarbeid med organisasjoner og det offentlige</a:t>
            </a:r>
          </a:p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Skape endring i møte med klimatrusselen</a:t>
            </a:r>
          </a:p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Tilby flere møteplasser for ungdom og unge voksne</a:t>
            </a:r>
          </a:p>
        </p:txBody>
      </p:sp>
      <p:sp>
        <p:nvSpPr>
          <p:cNvPr id="32" name="TekstSylinder 31"/>
          <p:cNvSpPr txBox="1"/>
          <p:nvPr/>
        </p:nvSpPr>
        <p:spPr>
          <a:xfrm>
            <a:off x="4228442" y="3114785"/>
            <a:ext cx="1725750" cy="2124000"/>
          </a:xfrm>
          <a:prstGeom prst="roundRect">
            <a:avLst/>
          </a:prstGeom>
          <a:solidFill>
            <a:srgbClr val="F2F2F2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Åpne kirkene</a:t>
            </a:r>
          </a:p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Styrke medlemmenes tilknytning til kirken</a:t>
            </a:r>
          </a:p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Satse på kirkelig kulturvirksomhet</a:t>
            </a:r>
          </a:p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Styrke kirkens nærvær i sosiale medier og i det offentlige rommet </a:t>
            </a:r>
          </a:p>
        </p:txBody>
      </p:sp>
      <p:sp>
        <p:nvSpPr>
          <p:cNvPr id="33" name="TekstSylinder 32"/>
          <p:cNvSpPr txBox="1"/>
          <p:nvPr/>
        </p:nvSpPr>
        <p:spPr>
          <a:xfrm>
            <a:off x="6071192" y="3115169"/>
            <a:ext cx="1725750" cy="3132000"/>
          </a:xfrm>
          <a:prstGeom prst="roundRect">
            <a:avLst/>
          </a:prstGeom>
          <a:solidFill>
            <a:srgbClr val="F2F2F2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La barn og unge vokse i tro, få ressurser til livsmestring og utfordres til engasjement</a:t>
            </a:r>
          </a:p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Skape engasjement for misjon, religionsdialog og globalt fellesskap</a:t>
            </a:r>
          </a:p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Bruke et mangfold av uttrykk</a:t>
            </a:r>
          </a:p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Ta menneskers liv, spørsmål, lengsel og erfaringer på alvor. </a:t>
            </a:r>
          </a:p>
        </p:txBody>
      </p:sp>
      <p:sp>
        <p:nvSpPr>
          <p:cNvPr id="34" name="TekstSylinder 33"/>
          <p:cNvSpPr txBox="1"/>
          <p:nvPr/>
        </p:nvSpPr>
        <p:spPr>
          <a:xfrm>
            <a:off x="7889173" y="3115169"/>
            <a:ext cx="1725750" cy="3132000"/>
          </a:xfrm>
          <a:prstGeom prst="roundRect">
            <a:avLst/>
          </a:prstGeom>
          <a:solidFill>
            <a:srgbClr val="F2F2F2"/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Inspirere til frivillig medarbeiderskap</a:t>
            </a:r>
          </a:p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Fremme god samarbeidskultur</a:t>
            </a:r>
          </a:p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Legge grunnlag for rekruttering, trivsel og vekst</a:t>
            </a:r>
          </a:p>
          <a:p>
            <a:pPr marL="139303" indent="-139303">
              <a:lnSpc>
                <a:spcPts val="1463"/>
              </a:lnSpc>
              <a:spcAft>
                <a:spcPts val="488"/>
              </a:spcAft>
              <a:buFont typeface="Wingdings" panose="05000000000000000000" pitchFamily="2" charset="2"/>
              <a:buChar char="v"/>
            </a:pPr>
            <a:r>
              <a:rPr lang="nb-NO" sz="853" dirty="0">
                <a:latin typeface="Arial" panose="020B0604020202020204" pitchFamily="34" charset="0"/>
                <a:cs typeface="Arial" panose="020B0604020202020204" pitchFamily="34" charset="0"/>
              </a:rPr>
              <a:t>Bidra til gode prosesser i arbeidet med ny organisering</a:t>
            </a:r>
          </a:p>
        </p:txBody>
      </p:sp>
    </p:spTree>
    <p:extLst>
      <p:ext uri="{BB962C8B-B14F-4D97-AF65-F5344CB8AC3E}">
        <p14:creationId xmlns:p14="http://schemas.microsoft.com/office/powerpoint/2010/main" val="323764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428</TotalTime>
  <Words>228</Words>
  <Application>Microsoft Office PowerPoint</Application>
  <PresentationFormat>A4 (210 x 297 mm)</PresentationFormat>
  <Paragraphs>34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Wingdings</vt:lpstr>
      <vt:lpstr>Office-tema</vt:lpstr>
      <vt:lpstr>PowerPoint-presentasjon</vt:lpstr>
    </vt:vector>
  </TitlesOfParts>
  <Company>Kirkepartner IKT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Geir Skårland</dc:creator>
  <cp:lastModifiedBy>Tove Marie Sortland</cp:lastModifiedBy>
  <cp:revision>25</cp:revision>
  <cp:lastPrinted>2019-02-20T09:49:57Z</cp:lastPrinted>
  <dcterms:created xsi:type="dcterms:W3CDTF">2019-01-22T14:58:06Z</dcterms:created>
  <dcterms:modified xsi:type="dcterms:W3CDTF">2019-06-14T08:15:56Z</dcterms:modified>
</cp:coreProperties>
</file>